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2" r:id="rId4"/>
    <p:sldId id="259" r:id="rId5"/>
    <p:sldId id="263" r:id="rId6"/>
    <p:sldId id="268" r:id="rId7"/>
    <p:sldId id="269" r:id="rId8"/>
    <p:sldId id="260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7.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88146" y="2629981"/>
            <a:ext cx="3473325" cy="3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Воронежская 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Воронежская область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географическое положение?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Какие особенности территории описывают при его характеристике?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 Рассмотрите положение Воронежской области на карте России.</a:t>
            </a:r>
            <a:endParaRPr lang="ru-RU" sz="2000" dirty="0" smtClean="0">
              <a:latin typeface="Georgia" pitchFamily="18" charset="0"/>
            </a:endParaRP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441" y="1357298"/>
            <a:ext cx="3712524" cy="3049667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60877" y="142852"/>
            <a:ext cx="639862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000100" y="4643446"/>
            <a:ext cx="252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Воронежская область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Воронежская область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439163"/>
            <a:ext cx="7143800" cy="6275985"/>
          </a:xfrm>
          <a:prstGeom prst="rect">
            <a:avLst/>
          </a:prstGeom>
        </p:spPr>
      </p:pic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60877" y="142852"/>
            <a:ext cx="639862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Воронежская область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50664"/>
            <a:ext cx="4352956" cy="5893046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Географическое положение Воронежской области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Воронежская область располагается в Европейской части Российской Федерации.. Область граничит с Белгородской, Курской, Липецкой, Тамбовской, Саратовской, Волгоградской, Ростовской областями России и Луганской областью Украины.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Область входит в Центрально-Чернозёмный район и в Центральный Федеральный округ.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971020"/>
            <a:ext cx="4470641" cy="3672426"/>
          </a:xfrm>
        </p:spPr>
      </p:pic>
      <p:sp>
        <p:nvSpPr>
          <p:cNvPr id="6" name="TextBox 5"/>
          <p:cNvSpPr txBox="1"/>
          <p:nvPr/>
        </p:nvSpPr>
        <p:spPr>
          <a:xfrm>
            <a:off x="976854" y="4774180"/>
            <a:ext cx="252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Воронежская область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60877" y="142852"/>
            <a:ext cx="639862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Воронежская область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173574" y="1000108"/>
            <a:ext cx="4827582" cy="5643602"/>
          </a:xfrm>
        </p:spPr>
        <p:txBody>
          <a:bodyPr/>
          <a:lstStyle/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Крайняя северная точка 52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06' с. </a:t>
            </a:r>
            <a:r>
              <a:rPr lang="ru-RU" sz="2000" i="1" dirty="0" err="1" smtClean="0">
                <a:latin typeface="Georgia" pitchFamily="18" charset="0"/>
              </a:rPr>
              <a:t>ш</a:t>
            </a:r>
            <a:r>
              <a:rPr lang="ru-RU" sz="2000" i="1" dirty="0" smtClean="0">
                <a:latin typeface="Georgia" pitchFamily="18" charset="0"/>
              </a:rPr>
              <a:t>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Крайняя южная точка 49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33' с. </a:t>
            </a:r>
            <a:r>
              <a:rPr lang="ru-RU" sz="2000" i="1" dirty="0" err="1" smtClean="0">
                <a:latin typeface="Georgia" pitchFamily="18" charset="0"/>
              </a:rPr>
              <a:t>ш</a:t>
            </a:r>
            <a:r>
              <a:rPr lang="ru-RU" sz="2000" i="1" dirty="0" smtClean="0">
                <a:latin typeface="Georgia" pitchFamily="18" charset="0"/>
              </a:rPr>
              <a:t>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Крайняя восточная точка 42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57' в. д.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Крайняя западная точка 38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08' в.д.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Протяжённость области с севера на юг – около 285 км, с запада на восток – около 336 км.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Западная часть региона расположена на Среднерусской возвышенности, северо-восточная – на Окско-Донской низменности, юго-восточная – на </a:t>
            </a:r>
            <a:r>
              <a:rPr lang="ru-RU" sz="2000" i="1" dirty="0" err="1" smtClean="0">
                <a:latin typeface="Georgia" pitchFamily="18" charset="0"/>
              </a:rPr>
              <a:t>Калачской</a:t>
            </a:r>
            <a:r>
              <a:rPr lang="ru-RU" sz="2000" i="1" dirty="0" smtClean="0">
                <a:latin typeface="Georgia" pitchFamily="18" charset="0"/>
              </a:rPr>
              <a:t> возвышенности.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Через Воронежскую область протекает река Дон, впадающая в Азовское море.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491463"/>
            <a:ext cx="3703743" cy="2781337"/>
          </a:xfrm>
        </p:spPr>
      </p:pic>
      <p:sp>
        <p:nvSpPr>
          <p:cNvPr id="6" name="TextBox 5"/>
          <p:cNvSpPr txBox="1"/>
          <p:nvPr/>
        </p:nvSpPr>
        <p:spPr>
          <a:xfrm>
            <a:off x="1543394" y="4500570"/>
            <a:ext cx="117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Река Дон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60877" y="142852"/>
            <a:ext cx="639862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Воронежская область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173574" y="750664"/>
            <a:ext cx="4827582" cy="5893046"/>
          </a:xfrm>
        </p:spPr>
        <p:txBody>
          <a:bodyPr/>
          <a:lstStyle/>
          <a:p>
            <a:pPr marL="0">
              <a:buNone/>
            </a:pPr>
            <a:r>
              <a:rPr lang="ru-RU" sz="2000" b="1" i="1" dirty="0" smtClean="0">
                <a:latin typeface="Georgia" pitchFamily="18" charset="0"/>
              </a:rPr>
              <a:t>Общие сведения о Воронежской области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Площадь области 54,2 тыс. км</a:t>
            </a:r>
            <a:r>
              <a:rPr lang="ru-RU" sz="2000" i="1" baseline="30000" dirty="0" smtClean="0">
                <a:latin typeface="Georgia" pitchFamily="18" charset="0"/>
              </a:rPr>
              <a:t>2</a:t>
            </a:r>
            <a:r>
              <a:rPr lang="ru-RU" sz="2000" i="1" dirty="0" smtClean="0">
                <a:latin typeface="Georgia" pitchFamily="18" charset="0"/>
              </a:rPr>
              <a:t>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Воронежской области проживает 2330,4 тыс. человек, что составляет около 1,6% населения России.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Крупнейший город области – Воронеж.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Крупные города области – Борисоглебск (77,5 тыс. чел.), Россошь (64,1 тыс. человек), Лиски (55,9 тыс. человек), Острогожск (33,4 тыс. человек), </a:t>
            </a:r>
            <a:r>
              <a:rPr lang="ru-RU" sz="2000" i="1" dirty="0" err="1" smtClean="0">
                <a:latin typeface="Georgia" pitchFamily="18" charset="0"/>
              </a:rPr>
              <a:t>Нововоронеж</a:t>
            </a:r>
            <a:r>
              <a:rPr lang="ru-RU" sz="2000" i="1" dirty="0" smtClean="0">
                <a:latin typeface="Georgia" pitchFamily="18" charset="0"/>
              </a:rPr>
              <a:t> (32,1 тыс. человек).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Плотность населения 44,6 чел./км</a:t>
            </a:r>
            <a:r>
              <a:rPr lang="ru-RU" sz="1800" i="1" dirty="0" smtClean="0">
                <a:latin typeface="Georgia" pitchFamily="18" charset="0"/>
              </a:rPr>
              <a:t>2</a:t>
            </a:r>
            <a:r>
              <a:rPr lang="ru-RU" sz="2000" i="1" dirty="0" smtClean="0">
                <a:latin typeface="Georgia" pitchFamily="18" charset="0"/>
              </a:rPr>
              <a:t>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Область делится на 3 городских округа и 31 район.   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55567"/>
            <a:ext cx="3703743" cy="2453128"/>
          </a:xfrm>
        </p:spPr>
      </p:pic>
      <p:sp>
        <p:nvSpPr>
          <p:cNvPr id="6" name="TextBox 5"/>
          <p:cNvSpPr txBox="1"/>
          <p:nvPr/>
        </p:nvSpPr>
        <p:spPr>
          <a:xfrm>
            <a:off x="714348" y="4315904"/>
            <a:ext cx="2717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Воронеж. Театр драмы </a:t>
            </a:r>
          </a:p>
          <a:p>
            <a:pPr algn="ctr"/>
            <a:r>
              <a:rPr lang="ru-RU" dirty="0" smtClean="0"/>
              <a:t>им. А.В. Кольцова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60877" y="142852"/>
            <a:ext cx="639862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Воронежская область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000496" y="571480"/>
            <a:ext cx="5000660" cy="6286520"/>
          </a:xfrm>
        </p:spPr>
        <p:txBody>
          <a:bodyPr/>
          <a:lstStyle/>
          <a:p>
            <a:pPr marL="0">
              <a:buNone/>
            </a:pPr>
            <a:r>
              <a:rPr lang="ru-RU" sz="2000" b="1" i="1" dirty="0" smtClean="0">
                <a:latin typeface="Georgia" pitchFamily="18" charset="0"/>
              </a:rPr>
              <a:t>Формирование территории области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 В разное время территория современной Воронежской области входила в состав Киевской Руси, Черниговского, Рязанского и Елецкого княжеств. Долго здесь было «Дикое Поле».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1708 г. территория вошла в состав Азовской губернии, переименованной в 1725 г. в Воронежскую. Площадь губернии постепенно уменьшалась.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1928 г. Воронежская губерния вошла в состав Центрально-Чернозёмной области (ЦЧО) с центром в Воронеже.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С 1934 г существует Воронежская область (в современных границах с 1957 г.)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3323" y="1655567"/>
            <a:ext cx="3148536" cy="2453128"/>
          </a:xfrm>
        </p:spPr>
      </p:pic>
      <p:sp>
        <p:nvSpPr>
          <p:cNvPr id="6" name="TextBox 5"/>
          <p:cNvSpPr txBox="1"/>
          <p:nvPr/>
        </p:nvSpPr>
        <p:spPr>
          <a:xfrm>
            <a:off x="500034" y="4315904"/>
            <a:ext cx="3205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Современная Воронежская </a:t>
            </a:r>
          </a:p>
          <a:p>
            <a:pPr algn="ctr"/>
            <a:r>
              <a:rPr lang="ru-RU" dirty="0" smtClean="0"/>
              <a:t>область в составе ЦЧО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60877" y="142852"/>
            <a:ext cx="639862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750664"/>
            <a:ext cx="8429684" cy="5464418"/>
          </a:xfrm>
        </p:spPr>
        <p:txBody>
          <a:bodyPr/>
          <a:lstStyle/>
          <a:p>
            <a:pPr>
              <a:buNone/>
            </a:pPr>
            <a:r>
              <a:rPr lang="ru-RU" sz="18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Опишите по карте географическое положение Воронежской области: расположение, границы с другими областями. Назовите экономический район и Федеральный округ, в которые она входит.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Велики ли площадь и численность населения Воронежской области? 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На какие административные единицы делится Воронежская область?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Как происходило формирование территории Воронежской губернии в XVI-XIX вв.?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Какие изменения претерпели границы области в ХХ веке?</a:t>
            </a:r>
          </a:p>
          <a:p>
            <a:pPr marL="114300" indent="-457200">
              <a:buFont typeface="+mj-lt"/>
              <a:buAutoNum type="arabicPeriod"/>
            </a:pPr>
            <a:endParaRPr lang="ru-RU" sz="18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1800" i="1" dirty="0" smtClean="0">
                <a:latin typeface="Georgia" pitchFamily="18" charset="0"/>
              </a:rPr>
              <a:t>Практическая работа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По карте определите географические координаты своего населённого пункта. Определите координаты городов Воронежской области: Воронежа, Борисоглебска, Калача, </a:t>
            </a:r>
            <a:r>
              <a:rPr lang="ru-RU" sz="1800" i="1" dirty="0" err="1" smtClean="0">
                <a:latin typeface="Georgia" pitchFamily="18" charset="0"/>
              </a:rPr>
              <a:t>Лисок</a:t>
            </a:r>
            <a:r>
              <a:rPr lang="ru-RU" sz="1800" i="1" dirty="0" smtClean="0">
                <a:latin typeface="Georgia" pitchFamily="18" charset="0"/>
              </a:rPr>
              <a:t>, Павловска, Россоши.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Составьте характеристику географического положения своего района (города).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Воронежская область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260877" y="142852"/>
            <a:ext cx="639862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482</Words>
  <Application>Microsoft Office PowerPoint</Application>
  <PresentationFormat>Экран (4:3)</PresentationFormat>
  <Paragraphs>54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Воронежская область</vt:lpstr>
      <vt:lpstr>Воронежская область</vt:lpstr>
      <vt:lpstr>Слайд 3</vt:lpstr>
      <vt:lpstr>Воронежская область</vt:lpstr>
      <vt:lpstr>Воронежская область</vt:lpstr>
      <vt:lpstr>Воронежская область</vt:lpstr>
      <vt:lpstr>Воронежская область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60</cp:revision>
  <dcterms:created xsi:type="dcterms:W3CDTF">2014-11-28T17:41:41Z</dcterms:created>
  <dcterms:modified xsi:type="dcterms:W3CDTF">2015-01-10T15:20:56Z</dcterms:modified>
</cp:coreProperties>
</file>